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20"/>
  </p:notesMasterIdLst>
  <p:handoutMasterIdLst>
    <p:handoutMasterId r:id="rId21"/>
  </p:handoutMasterIdLst>
  <p:sldIdLst>
    <p:sldId id="256" r:id="rId3"/>
    <p:sldId id="307" r:id="rId4"/>
    <p:sldId id="265" r:id="rId5"/>
    <p:sldId id="297" r:id="rId6"/>
    <p:sldId id="287" r:id="rId7"/>
    <p:sldId id="306" r:id="rId8"/>
    <p:sldId id="276" r:id="rId9"/>
    <p:sldId id="300" r:id="rId10"/>
    <p:sldId id="301" r:id="rId11"/>
    <p:sldId id="304" r:id="rId12"/>
    <p:sldId id="291" r:id="rId13"/>
    <p:sldId id="292" r:id="rId14"/>
    <p:sldId id="298" r:id="rId15"/>
    <p:sldId id="299" r:id="rId16"/>
    <p:sldId id="305" r:id="rId17"/>
    <p:sldId id="296" r:id="rId18"/>
    <p:sldId id="294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2505409"/>
            <a:ext cx="10369152" cy="1429680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ТЕМА КУРСОВОГО ПРОЕКТА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Деменчук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2831975" y="1558790"/>
            <a:ext cx="6092825" cy="646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4" y="163458"/>
            <a:ext cx="2281602" cy="8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фреймворка Flask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SQLite на клиенте и MySQL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async-await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Flask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2AE65-F4F3-4CC9-A401-00B465E5D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763" y="2762699"/>
            <a:ext cx="11520214" cy="1312719"/>
          </a:xfrm>
        </p:spPr>
        <p:txBody>
          <a:bodyPr>
            <a:noAutofit/>
          </a:bodyPr>
          <a:lstStyle/>
          <a:p>
            <a: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КУРСОВОГО ПРОЕКТА:</a:t>
            </a:r>
            <a:b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приложение «Решение транспортной задачи» c графическим интерфейсом на языке С#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C131D9-2325-420C-AA8B-10B59F731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747" y="4436718"/>
            <a:ext cx="9810229" cy="1312719"/>
          </a:xfrm>
        </p:spPr>
        <p:txBody>
          <a:bodyPr>
            <a:normAutofit/>
          </a:bodyPr>
          <a:lstStyle/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Дорохина К.В.</a:t>
            </a:r>
          </a:p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</a:t>
            </a:r>
            <a:r>
              <a:rPr lang="en-US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ПКС-215</a:t>
            </a:r>
          </a:p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Морозова М.В.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83E19F0-BAA7-4BCA-9CCC-BFAB712EEBB4}"/>
              </a:ext>
            </a:extLst>
          </p:cNvPr>
          <p:cNvSpPr/>
          <p:nvPr/>
        </p:nvSpPr>
        <p:spPr>
          <a:xfrm>
            <a:off x="1624222" y="197758"/>
            <a:ext cx="10032113" cy="115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86" algn="ctr">
              <a:lnSpc>
                <a:spcPct val="115000"/>
              </a:lnSpc>
              <a:spcAft>
                <a:spcPts val="1000"/>
              </a:spcAft>
            </a:pP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образовательное бюджетное учреждение высшего образования</a:t>
            </a:r>
            <a:b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«Финансовый университет при Правительстве РФ»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286" algn="ctr">
              <a:lnSpc>
                <a:spcPct val="115000"/>
              </a:lnSpc>
              <a:spcAft>
                <a:spcPts val="1000"/>
              </a:spcAft>
            </a:pP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КОЛЛЕДЖ ИНФОРМАТИКИ И ПРОГРАММИРОВАНИЯ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17DD05-879E-43E1-9333-2DA8668E2FD2}"/>
              </a:ext>
            </a:extLst>
          </p:cNvPr>
          <p:cNvSpPr/>
          <p:nvPr/>
        </p:nvSpPr>
        <p:spPr>
          <a:xfrm>
            <a:off x="2285404" y="1933977"/>
            <a:ext cx="7618016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9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5157F0DB-C998-4F6B-A985-47683533651B}"/>
              </a:ext>
            </a:extLst>
          </p:cNvPr>
          <p:cNvSpPr txBox="1">
            <a:spLocks/>
          </p:cNvSpPr>
          <p:nvPr/>
        </p:nvSpPr>
        <p:spPr>
          <a:xfrm>
            <a:off x="1189298" y="5938508"/>
            <a:ext cx="9810229" cy="443910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2018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CCE1F5-D56B-4149-B955-2352F833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3" y="12540"/>
            <a:ext cx="1476877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OpenCV и Tesseract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Пример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Flask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/>
              <a:t>гейт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0F4FDD-FA28-2946-9BBA-210CB44A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691321"/>
            <a:ext cx="3926866" cy="5013177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307</Words>
  <Application>Microsoft Macintosh PowerPoint</Application>
  <PresentationFormat>Произвольный</PresentationFormat>
  <Paragraphs>54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Schoolbook</vt:lpstr>
      <vt:lpstr>Franklin Gothic Medium</vt:lpstr>
      <vt:lpstr>Helvetica</vt:lpstr>
      <vt:lpstr>Times New Roman</vt:lpstr>
      <vt:lpstr>Wingdings 2</vt:lpstr>
      <vt:lpstr>Вид</vt:lpstr>
      <vt:lpstr>ТЕМА КУРСОВОГО ПРОЕКТА: Программное приложение по рассылке расписания занятий студентам по SMS на языке С#</vt:lpstr>
      <vt:lpstr>ТЕМА КУРСОВОГО ПРОЕКТА: Программное приложение «Решение транспортной задачи» c графическим интерфейсом на языке С#</vt:lpstr>
      <vt:lpstr>Содержание</vt:lpstr>
      <vt:lpstr>Цели курсового проекта</vt:lpstr>
      <vt:lpstr>Задачи курсового проекта</vt:lpstr>
      <vt:lpstr>Общая архитектура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Flask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2018-12-08T13:34:15Z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